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5"/>
  </p:notesMasterIdLst>
  <p:sldIdLst>
    <p:sldId id="310" r:id="rId2"/>
    <p:sldId id="307" r:id="rId3"/>
    <p:sldId id="30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2D"/>
    <a:srgbClr val="FF3300"/>
    <a:srgbClr val="FF6600"/>
    <a:srgbClr val="FFCC00"/>
    <a:srgbClr val="000000"/>
    <a:srgbClr val="FF0000"/>
    <a:srgbClr val="FAF2DF"/>
    <a:srgbClr val="1B5B90"/>
    <a:srgbClr val="3996D8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1"/>
    <p:restoredTop sz="96271"/>
  </p:normalViewPr>
  <p:slideViewPr>
    <p:cSldViewPr snapToGrid="0" snapToObjects="1">
      <p:cViewPr varScale="1">
        <p:scale>
          <a:sx n="74" d="100"/>
          <a:sy n="74" d="100"/>
        </p:scale>
        <p:origin x="56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25E8C-10CA-6C43-8B12-E9FD1108AEC6}" type="datetimeFigureOut">
              <a:rPr kumimoji="1" lang="zh-TW" altLang="en-US" smtClean="0"/>
              <a:t>2016/3/29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6310D-2AF2-AD4E-8A3F-24A37DA19F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20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主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0" y="2666992"/>
            <a:ext cx="12192000" cy="1809765"/>
          </a:xfrm>
          <a:prstGeom prst="rect">
            <a:avLst/>
          </a:prstGeom>
          <a:solidFill>
            <a:srgbClr val="93CDDD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249621" y="6369639"/>
            <a:ext cx="332779" cy="338550"/>
          </a:xfrm>
          <a:prstGeom prst="rect">
            <a:avLst/>
          </a:prstGeom>
          <a:noFill/>
        </p:spPr>
        <p:txBody>
          <a:bodyPr/>
          <a:lstStyle>
            <a:lvl1pPr algn="r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28264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49521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6828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039067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5207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807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-2" y="-2"/>
            <a:ext cx="5145603" cy="1428715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4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10972801" cy="5104307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11416011" y="6369639"/>
            <a:ext cx="332779" cy="338550"/>
          </a:xfrm>
          <a:prstGeom prst="rect">
            <a:avLst/>
          </a:prstGeom>
          <a:ln w="3175"/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1448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0" y="4572007"/>
            <a:ext cx="4762493" cy="1619264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952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half" idx="1"/>
          </p:nvPr>
        </p:nvSpPr>
        <p:spPr>
          <a:xfrm>
            <a:off x="3428981" y="3048000"/>
            <a:ext cx="5429291" cy="3810000"/>
          </a:xfrm>
          <a:prstGeom prst="rect">
            <a:avLst/>
          </a:prstGeom>
        </p:spPr>
        <p:txBody>
          <a:bodyPr/>
          <a:lstStyle>
            <a:lvl1pPr marL="685783" indent="-685783">
              <a:spcBef>
                <a:spcPts val="800"/>
              </a:spcBef>
              <a:buFontTx/>
              <a:buBlip>
                <a:blip r:embed="rId3"/>
              </a:buBlip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74761" indent="-355591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255461" indent="-426707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865046" indent="-426707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94319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91439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96398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63241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6671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880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9108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9584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914400" y="1844677"/>
            <a:ext cx="10363200" cy="2041524"/>
          </a:xfrm>
          <a:prstGeom prst="rect">
            <a:avLst/>
          </a:prstGeom>
        </p:spPr>
        <p:txBody>
          <a:bodyPr/>
          <a:lstStyle>
            <a:lvl1pPr>
              <a:defRPr sz="5867"/>
            </a:lvl1pPr>
          </a:lstStyle>
          <a:p>
            <a:r>
              <a:t>大標題文字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0872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fld id="{86CB4B4D-7CA3-9044-876B-883B54F8677D}" type="slidenum">
              <a:rPr kern="0"/>
              <a:pPr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51136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ransition spd="med"/>
  <p:txStyles>
    <p:titleStyle>
      <a:lvl1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28613" marR="0" indent="-428613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017788" marR="0" indent="-408203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600160" marR="0" indent="-380990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285943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895528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505112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114697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724282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333867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972231" y="3942520"/>
            <a:ext cx="2247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Leica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Web Design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18946" y="58062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鄭芸茜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91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54" y="2188403"/>
            <a:ext cx="2502292" cy="250229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742058" y="6195923"/>
            <a:ext cx="707882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600" b="1" i="0" u="none" strike="noStrike" cap="none" spc="0" normalizeH="0" baseline="0" dirty="0" smtClean="0">
                <a:ln>
                  <a:noFill/>
                </a:ln>
                <a:solidFill>
                  <a:srgbClr val="FFFF2D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Neue"/>
              </a:rPr>
              <a:t>呂孟穎</a:t>
            </a:r>
            <a:endParaRPr kumimoji="0" lang="zh-TW" altLang="en-US" sz="1600" b="1" i="0" u="none" strike="noStrike" cap="none" spc="0" normalizeH="0" baseline="0" dirty="0">
              <a:ln>
                <a:noFill/>
              </a:ln>
              <a:solidFill>
                <a:srgbClr val="FFFF2D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87445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0490" cy="6857999"/>
          </a:xfrm>
          <a:prstGeom prst="rect">
            <a:avLst/>
          </a:prstGeom>
        </p:spPr>
      </p:pic>
      <p:sp>
        <p:nvSpPr>
          <p:cNvPr id="7" name="Shape 702"/>
          <p:cNvSpPr txBox="1">
            <a:spLocks/>
          </p:cNvSpPr>
          <p:nvPr/>
        </p:nvSpPr>
        <p:spPr>
          <a:xfrm>
            <a:off x="0" y="0"/>
            <a:ext cx="5310490" cy="623980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1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8" name="Shape 702"/>
          <p:cNvSpPr txBox="1">
            <a:spLocks/>
          </p:cNvSpPr>
          <p:nvPr/>
        </p:nvSpPr>
        <p:spPr>
          <a:xfrm>
            <a:off x="0" y="612102"/>
            <a:ext cx="5310490" cy="2170183"/>
          </a:xfrm>
          <a:prstGeom prst="rect">
            <a:avLst/>
          </a:prstGeom>
          <a:solidFill>
            <a:srgbClr val="FF9300">
              <a:alpha val="5803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9" name="Shape 702"/>
          <p:cNvSpPr txBox="1">
            <a:spLocks/>
          </p:cNvSpPr>
          <p:nvPr/>
        </p:nvSpPr>
        <p:spPr>
          <a:xfrm>
            <a:off x="-5310" y="6561220"/>
            <a:ext cx="5315799" cy="318553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47500" lnSpcReduction="2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1" name="Shape 702"/>
          <p:cNvSpPr txBox="1">
            <a:spLocks/>
          </p:cNvSpPr>
          <p:nvPr/>
        </p:nvSpPr>
        <p:spPr>
          <a:xfrm>
            <a:off x="1400339" y="2762482"/>
            <a:ext cx="3910151" cy="3777957"/>
          </a:xfrm>
          <a:prstGeom prst="rect">
            <a:avLst/>
          </a:prstGeom>
          <a:solidFill>
            <a:schemeClr val="accent2">
              <a:lumMod val="60000"/>
              <a:lumOff val="40000"/>
              <a:alpha val="521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2" name="矩形 11"/>
          <p:cNvSpPr/>
          <p:nvPr/>
        </p:nvSpPr>
        <p:spPr>
          <a:xfrm>
            <a:off x="5558732" y="104581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主導覽列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5165874" y="233445"/>
            <a:ext cx="418111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/>
          <p:cNvSpPr/>
          <p:nvPr/>
        </p:nvSpPr>
        <p:spPr>
          <a:xfrm>
            <a:off x="5583985" y="6561220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功能導覽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5191127" y="6690084"/>
            <a:ext cx="418111" cy="0"/>
          </a:xfrm>
          <a:prstGeom prst="line">
            <a:avLst/>
          </a:prstGeom>
          <a:noFill/>
          <a:ln w="19050" cap="flat">
            <a:solidFill>
              <a:srgbClr val="3671A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2" name="群組 21"/>
          <p:cNvGrpSpPr/>
          <p:nvPr/>
        </p:nvGrpSpPr>
        <p:grpSpPr>
          <a:xfrm>
            <a:off x="2200107" y="-21775"/>
            <a:ext cx="255220" cy="255220"/>
            <a:chOff x="5401577" y="2754198"/>
            <a:chExt cx="255220" cy="255220"/>
          </a:xfrm>
        </p:grpSpPr>
        <p:sp>
          <p:nvSpPr>
            <p:cNvPr id="23" name="橢圓 22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702270" y="1269709"/>
            <a:ext cx="255220" cy="255220"/>
            <a:chOff x="5401577" y="2754198"/>
            <a:chExt cx="255220" cy="255220"/>
          </a:xfrm>
        </p:grpSpPr>
        <p:sp>
          <p:nvSpPr>
            <p:cNvPr id="26" name="橢圓 25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558732" y="1230671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主打戰鬥廣告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29" name="直線接點 28"/>
          <p:cNvCxnSpPr/>
          <p:nvPr/>
        </p:nvCxnSpPr>
        <p:spPr>
          <a:xfrm flipH="1">
            <a:off x="4443663" y="1359535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Shape 702"/>
          <p:cNvSpPr txBox="1">
            <a:spLocks/>
          </p:cNvSpPr>
          <p:nvPr/>
        </p:nvSpPr>
        <p:spPr>
          <a:xfrm>
            <a:off x="0" y="2762483"/>
            <a:ext cx="1400339" cy="3777958"/>
          </a:xfrm>
          <a:prstGeom prst="rect">
            <a:avLst/>
          </a:prstGeom>
          <a:solidFill>
            <a:srgbClr val="FF9300">
              <a:alpha val="5803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31" name="矩形 30"/>
          <p:cNvSpPr/>
          <p:nvPr/>
        </p:nvSpPr>
        <p:spPr>
          <a:xfrm>
            <a:off x="5477896" y="3511678"/>
            <a:ext cx="1787669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主打寵物比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賽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介紹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2" name="直線接點 31"/>
          <p:cNvCxnSpPr/>
          <p:nvPr/>
        </p:nvCxnSpPr>
        <p:spPr>
          <a:xfrm flipH="1">
            <a:off x="4418409" y="3695988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/>
          <p:cNvSpPr/>
          <p:nvPr/>
        </p:nvSpPr>
        <p:spPr>
          <a:xfrm>
            <a:off x="5558732" y="4795393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歷屆比賽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1083212" y="4962041"/>
            <a:ext cx="4500775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矩形 35"/>
          <p:cNvSpPr/>
          <p:nvPr/>
        </p:nvSpPr>
        <p:spPr>
          <a:xfrm>
            <a:off x="8963946" y="1212537"/>
            <a:ext cx="1155060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品牌</a:t>
            </a:r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963946" y="1681215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社群網站連結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-5310" y="4920788"/>
            <a:ext cx="255220" cy="255220"/>
            <a:chOff x="5401577" y="2754198"/>
            <a:chExt cx="255220" cy="255220"/>
          </a:xfrm>
        </p:grpSpPr>
        <p:sp>
          <p:nvSpPr>
            <p:cNvPr id="45" name="橢圓 4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8857898" y="1863317"/>
            <a:ext cx="255220" cy="255220"/>
            <a:chOff x="5401577" y="2754198"/>
            <a:chExt cx="255220" cy="255220"/>
          </a:xfrm>
        </p:grpSpPr>
        <p:sp>
          <p:nvSpPr>
            <p:cNvPr id="58" name="橢圓 5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91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077466" y="343448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色彩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696012" y="4495687"/>
            <a:ext cx="2252356" cy="1551741"/>
            <a:chOff x="6696012" y="4495687"/>
            <a:chExt cx="2252356" cy="1551741"/>
          </a:xfrm>
        </p:grpSpPr>
        <p:sp>
          <p:nvSpPr>
            <p:cNvPr id="6" name="文字方塊 5"/>
            <p:cNvSpPr txBox="1"/>
            <p:nvPr/>
          </p:nvSpPr>
          <p:spPr>
            <a:xfrm>
              <a:off x="6696012" y="5168526"/>
              <a:ext cx="122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bg1"/>
                  </a:solidFill>
                </a:rPr>
                <a:t>MORE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107079" y="5110932"/>
              <a:ext cx="8208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altLang="zh-TW" sz="1400">
                  <a:latin typeface="Microsoft JhengHei" charset="-120"/>
                  <a:ea typeface="Microsoft JhengHei" charset="-120"/>
                  <a:cs typeface="Microsoft JhengHei" charset="-120"/>
                </a:rPr>
                <a:t>Normal</a:t>
              </a:r>
              <a:endParaRPr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183606" y="4594934"/>
              <a:ext cx="6933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altLang="zh-TW" sz="1400" dirty="0">
                  <a:latin typeface="Microsoft JhengHei" charset="-120"/>
                  <a:ea typeface="Microsoft JhengHei" charset="-120"/>
                  <a:cs typeface="Microsoft JhengHei" charset="-120"/>
                </a:rPr>
                <a:t>Hover</a:t>
              </a:r>
              <a:endParaRPr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112177" y="5670914"/>
              <a:ext cx="8361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altLang="zh-TW" sz="1400" dirty="0">
                  <a:latin typeface="Microsoft JhengHei" charset="-120"/>
                  <a:ea typeface="Microsoft JhengHei" charset="-120"/>
                  <a:cs typeface="Microsoft JhengHei" charset="-120"/>
                </a:rPr>
                <a:t>Pressed</a:t>
              </a:r>
              <a:endParaRPr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696012" y="5770429"/>
              <a:ext cx="122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bg1"/>
                  </a:solidFill>
                </a:rPr>
                <a:t>MORE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716632" y="4495687"/>
              <a:ext cx="122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bg1"/>
                  </a:solidFill>
                </a:rPr>
                <a:t>MORE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113477" y="3825591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視覺回饋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3" y="0"/>
            <a:ext cx="5310490" cy="685799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370625" y="766656"/>
            <a:ext cx="897036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R:0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G:0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B:0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Helvetica Neue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945309" y="766656"/>
            <a:ext cx="326702" cy="276995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976422" y="1133563"/>
            <a:ext cx="2092877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黑色有一種，緊縮莊嚴的感覺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370174" y="1572221"/>
            <a:ext cx="1066955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R:255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G:0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B:0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Helvetica Neue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5945309" y="1572221"/>
            <a:ext cx="326702" cy="276995"/>
          </a:xfrm>
          <a:prstGeom prst="roundRect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980558" y="2025449"/>
            <a:ext cx="2092877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200" dirty="0" smtClean="0">
                <a:solidFill>
                  <a:srgbClr val="000000"/>
                </a:solidFill>
                <a:sym typeface="Helvetica Neue"/>
              </a:rPr>
              <a:t>紅色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有一種，競爭比賽的感覺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5945309" y="2471664"/>
            <a:ext cx="326702" cy="276995"/>
          </a:xfrm>
          <a:prstGeom prst="roundRect">
            <a:avLst/>
          </a:prstGeom>
          <a:solidFill>
            <a:srgbClr val="FFFF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370173" y="2485346"/>
            <a:ext cx="123687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R:255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G:255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 </a:t>
            </a: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Helvetica Neue"/>
              </a:rPr>
              <a:t>B:0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Helvetica Neue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053205" y="2912351"/>
            <a:ext cx="1785100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200" dirty="0" smtClean="0">
                <a:solidFill>
                  <a:srgbClr val="000000"/>
                </a:solidFill>
                <a:sym typeface="Helvetica Neue"/>
              </a:rPr>
              <a:t>黃</a:t>
            </a:r>
            <a:r>
              <a:rPr lang="zh-TW" altLang="en-US" sz="1200" dirty="0">
                <a:solidFill>
                  <a:srgbClr val="000000"/>
                </a:solidFill>
                <a:sym typeface="Helvetica Neue"/>
              </a:rPr>
              <a:t>色</a:t>
            </a:r>
            <a:r>
              <a:rPr kumimoji="0" lang="zh-TW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有一種，榮耀的感覺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957560" y="419047"/>
            <a:ext cx="132919" cy="166648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5957559" y="3908915"/>
            <a:ext cx="132919" cy="166648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19143" y="4495686"/>
            <a:ext cx="504000" cy="504000"/>
          </a:xfrm>
          <a:prstGeom prst="rect">
            <a:avLst/>
          </a:prstGeom>
          <a:solidFill>
            <a:srgbClr val="FFCC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832217" y="5011814"/>
            <a:ext cx="504000" cy="504000"/>
          </a:xfrm>
          <a:prstGeom prst="rect">
            <a:avLst/>
          </a:prstGeom>
          <a:solidFill>
            <a:srgbClr val="FF66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832217" y="5531518"/>
            <a:ext cx="504000" cy="504000"/>
          </a:xfrm>
          <a:prstGeom prst="rect">
            <a:avLst/>
          </a:prstGeom>
          <a:solidFill>
            <a:srgbClr val="FF33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7449661" y="4565348"/>
            <a:ext cx="636306" cy="365499"/>
          </a:xfrm>
          <a:prstGeom prst="roundRect">
            <a:avLst/>
          </a:prstGeom>
          <a:solidFill>
            <a:srgbClr val="FFCC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7455476" y="5109486"/>
            <a:ext cx="636306" cy="365499"/>
          </a:xfrm>
          <a:prstGeom prst="roundRect">
            <a:avLst/>
          </a:prstGeom>
          <a:solidFill>
            <a:srgbClr val="FF66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7449661" y="5643825"/>
            <a:ext cx="636306" cy="365499"/>
          </a:xfrm>
          <a:prstGeom prst="roundRect">
            <a:avLst/>
          </a:prstGeom>
          <a:solidFill>
            <a:srgbClr val="FF33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63382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11111</TotalTime>
  <Words>74</Words>
  <Application>Microsoft Office PowerPoint</Application>
  <PresentationFormat>寬螢幕</PresentationFormat>
  <Paragraphs>28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1" baseType="lpstr">
      <vt:lpstr>Arial Unicode MS</vt:lpstr>
      <vt:lpstr>Helvetica Neue</vt:lpstr>
      <vt:lpstr>Microsoft JhengHei</vt:lpstr>
      <vt:lpstr>Microsoft JhengHei</vt:lpstr>
      <vt:lpstr>新細明體</vt:lpstr>
      <vt:lpstr>Arial</vt:lpstr>
      <vt:lpstr>Calibri</vt:lpstr>
      <vt:lpstr>1_Default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前端初體驗</dc:title>
  <dc:creator>鄭芸茜</dc:creator>
  <cp:lastModifiedBy>呂孟穎</cp:lastModifiedBy>
  <cp:revision>281</cp:revision>
  <cp:lastPrinted>2016-03-22T12:36:26Z</cp:lastPrinted>
  <dcterms:created xsi:type="dcterms:W3CDTF">2016-02-29T10:35:09Z</dcterms:created>
  <dcterms:modified xsi:type="dcterms:W3CDTF">2016-03-29T13:23:01Z</dcterms:modified>
</cp:coreProperties>
</file>